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30" r:id="rId3"/>
    <p:sldId id="269" r:id="rId4"/>
    <p:sldId id="270" r:id="rId5"/>
    <p:sldId id="271" r:id="rId6"/>
    <p:sldId id="290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15" r:id="rId15"/>
    <p:sldId id="314" r:id="rId16"/>
    <p:sldId id="311" r:id="rId17"/>
    <p:sldId id="276" r:id="rId18"/>
    <p:sldId id="277" r:id="rId19"/>
    <p:sldId id="278" r:id="rId20"/>
    <p:sldId id="257" r:id="rId21"/>
    <p:sldId id="258" r:id="rId22"/>
    <p:sldId id="259" r:id="rId23"/>
    <p:sldId id="281" r:id="rId24"/>
    <p:sldId id="282" r:id="rId25"/>
    <p:sldId id="283" r:id="rId26"/>
    <p:sldId id="284" r:id="rId27"/>
    <p:sldId id="285" r:id="rId28"/>
    <p:sldId id="286" r:id="rId29"/>
    <p:sldId id="303" r:id="rId30"/>
    <p:sldId id="304" r:id="rId31"/>
    <p:sldId id="305" r:id="rId32"/>
    <p:sldId id="331" r:id="rId33"/>
    <p:sldId id="306" r:id="rId34"/>
    <p:sldId id="325" r:id="rId35"/>
    <p:sldId id="326" r:id="rId36"/>
    <p:sldId id="327" r:id="rId37"/>
    <p:sldId id="328" r:id="rId38"/>
    <p:sldId id="317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BFAF8-0FA1-4B09-ADB9-51092D8C5570}" type="datetimeFigureOut">
              <a:rPr lang="it-IT" smtClean="0"/>
              <a:pPr/>
              <a:t>16/04/2015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F0ACE-63FF-4341-9645-E4CAEF42CDE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ttoibooks.eu/images/leggermente_bullo_innamor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176464" cy="536016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827584" y="5229200"/>
            <a:ext cx="7774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dirty="0" smtClean="0">
                <a:solidFill>
                  <a:srgbClr val="FF0000"/>
                </a:solidFill>
                <a:latin typeface="Arnold 2.1" pitchFamily="2" charset="0"/>
              </a:rPr>
              <a:t>IL BULLO INNAMORATO</a:t>
            </a:r>
            <a:endParaRPr lang="it-IT" sz="6000" dirty="0">
              <a:solidFill>
                <a:srgbClr val="FF0000"/>
              </a:solidFill>
              <a:latin typeface="Arnold 2.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95693"/>
            <a:ext cx="5976664" cy="582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443654" y="332656"/>
            <a:ext cx="636870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BULLISMO</a:t>
            </a:r>
          </a:p>
        </p:txBody>
      </p:sp>
      <p:cxnSp>
        <p:nvCxnSpPr>
          <p:cNvPr id="7" name="Connettore 2 6"/>
          <p:cNvCxnSpPr/>
          <p:nvPr/>
        </p:nvCxnSpPr>
        <p:spPr>
          <a:xfrm flipH="1">
            <a:off x="2627313" y="1844675"/>
            <a:ext cx="1081087" cy="9366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508625" y="1844675"/>
            <a:ext cx="1079500" cy="863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24944"/>
            <a:ext cx="2520280" cy="16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996952"/>
            <a:ext cx="2592287" cy="14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443654" y="332656"/>
            <a:ext cx="636870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BULLISMO</a:t>
            </a:r>
          </a:p>
        </p:txBody>
      </p:sp>
      <p:cxnSp>
        <p:nvCxnSpPr>
          <p:cNvPr id="7" name="Connettore 2 6"/>
          <p:cNvCxnSpPr/>
          <p:nvPr/>
        </p:nvCxnSpPr>
        <p:spPr>
          <a:xfrm flipH="1">
            <a:off x="2627313" y="1844675"/>
            <a:ext cx="1081087" cy="9366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508625" y="1844675"/>
            <a:ext cx="1079500" cy="863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755650" y="5013325"/>
            <a:ext cx="2808288" cy="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24944"/>
            <a:ext cx="2520280" cy="16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996952"/>
            <a:ext cx="2592287" cy="14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443654" y="332656"/>
            <a:ext cx="636870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BULLISMO</a:t>
            </a:r>
          </a:p>
        </p:txBody>
      </p:sp>
      <p:cxnSp>
        <p:nvCxnSpPr>
          <p:cNvPr id="7" name="Connettore 2 6"/>
          <p:cNvCxnSpPr/>
          <p:nvPr/>
        </p:nvCxnSpPr>
        <p:spPr>
          <a:xfrm flipH="1">
            <a:off x="2627313" y="1844675"/>
            <a:ext cx="1081087" cy="9366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5508625" y="1844675"/>
            <a:ext cx="1079500" cy="863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755650" y="5013325"/>
            <a:ext cx="2808288" cy="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CasellaDiTesto 8"/>
          <p:cNvSpPr txBox="1">
            <a:spLocks noChangeArrowheads="1"/>
          </p:cNvSpPr>
          <p:nvPr/>
        </p:nvSpPr>
        <p:spPr bwMode="auto">
          <a:xfrm>
            <a:off x="5435600" y="4724400"/>
            <a:ext cx="30353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FF0000"/>
                </a:solidFill>
              </a:rPr>
              <a:t>NO REAZIONE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24944"/>
            <a:ext cx="2520280" cy="16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996952"/>
            <a:ext cx="2592287" cy="14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2"/>
          <p:cNvSpPr txBox="1">
            <a:spLocks noChangeArrowheads="1"/>
          </p:cNvSpPr>
          <p:nvPr/>
        </p:nvSpPr>
        <p:spPr bwMode="auto">
          <a:xfrm>
            <a:off x="0" y="12684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ADDESTRAMENTO POLIZIOTTO SMONTABULLI</a:t>
            </a:r>
          </a:p>
        </p:txBody>
      </p:sp>
      <p:sp>
        <p:nvSpPr>
          <p:cNvPr id="26627" name="CasellaDiTesto 3"/>
          <p:cNvSpPr txBox="1">
            <a:spLocks noChangeArrowheads="1"/>
          </p:cNvSpPr>
          <p:nvPr/>
        </p:nvSpPr>
        <p:spPr bwMode="auto">
          <a:xfrm>
            <a:off x="0" y="29972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7200">
                <a:solidFill>
                  <a:srgbClr val="FFFF00"/>
                </a:solidFill>
                <a:latin typeface="Calibri" pitchFamily="34" charset="0"/>
              </a:rPr>
              <a:t>SIMULAZIONE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2"/>
          <p:cNvSpPr txBox="1">
            <a:spLocks noChangeArrowheads="1"/>
          </p:cNvSpPr>
          <p:nvPr/>
        </p:nvSpPr>
        <p:spPr bwMode="auto">
          <a:xfrm>
            <a:off x="395536" y="1628800"/>
            <a:ext cx="874846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Calibri" pitchFamily="34" charset="0"/>
              </a:rPr>
              <a:t>Ehi, tu! Faccia da cretino!</a:t>
            </a:r>
            <a:endParaRPr lang="it-IT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6627" name="CasellaDiTesto 3"/>
          <p:cNvSpPr txBox="1">
            <a:spLocks noChangeArrowheads="1"/>
          </p:cNvSpPr>
          <p:nvPr/>
        </p:nvSpPr>
        <p:spPr bwMode="auto">
          <a:xfrm>
            <a:off x="0" y="18864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7200" dirty="0">
                <a:solidFill>
                  <a:srgbClr val="FFFF00"/>
                </a:solidFill>
                <a:latin typeface="Calibri" pitchFamily="34" charset="0"/>
              </a:rPr>
              <a:t>SIMULAZIONE</a:t>
            </a: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4644008" y="2132856"/>
            <a:ext cx="449999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  <a:latin typeface="Calibri" pitchFamily="34" charset="0"/>
              </a:rPr>
              <a:t>Chi…</a:t>
            </a:r>
            <a:r>
              <a:rPr lang="it-IT" sz="2800" dirty="0" smtClean="0">
                <a:solidFill>
                  <a:schemeClr val="bg1"/>
                </a:solidFill>
                <a:latin typeface="Calibri" pitchFamily="34" charset="0"/>
              </a:rPr>
              <a:t> io?...</a:t>
            </a:r>
            <a:endParaRPr lang="it-IT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395536" y="2780928"/>
            <a:ext cx="874846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Calibri" pitchFamily="34" charset="0"/>
              </a:rPr>
              <a:t>Sì, proprio tu, cretino!</a:t>
            </a:r>
            <a:endParaRPr lang="it-IT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4644008" y="3429000"/>
            <a:ext cx="449999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alibri" pitchFamily="34" charset="0"/>
              </a:rPr>
              <a:t>Che cosa c’è?...</a:t>
            </a:r>
            <a:endParaRPr lang="it-IT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395536" y="4149080"/>
            <a:ext cx="874846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Calibri" pitchFamily="34" charset="0"/>
              </a:rPr>
              <a:t>Dammi il tuo panino, ho fame!</a:t>
            </a:r>
            <a:endParaRPr lang="it-IT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4644008" y="4797152"/>
            <a:ext cx="449999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  <a:latin typeface="Calibri" pitchFamily="34" charset="0"/>
              </a:rPr>
              <a:t>V…a…</a:t>
            </a:r>
            <a:r>
              <a:rPr lang="it-IT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Calibri" pitchFamily="34" charset="0"/>
              </a:rPr>
              <a:t>bene…</a:t>
            </a:r>
            <a:r>
              <a:rPr lang="it-IT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Calibri" pitchFamily="34" charset="0"/>
              </a:rPr>
              <a:t>eccolo…</a:t>
            </a:r>
            <a:endParaRPr lang="it-IT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395536" y="5517232"/>
            <a:ext cx="874846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Calibri" pitchFamily="34" charset="0"/>
              </a:rPr>
              <a:t>Grazie, cretino, ed ora… sparisci!</a:t>
            </a:r>
            <a:endParaRPr lang="it-IT" sz="2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3.jpg"/>
          <p:cNvPicPr>
            <a:picLocks noChangeAspect="1"/>
          </p:cNvPicPr>
          <p:nvPr/>
        </p:nvPicPr>
        <p:blipFill>
          <a:blip r:embed="rId2" cstate="print"/>
          <a:srcRect b="85835"/>
          <a:stretch>
            <a:fillRect/>
          </a:stretch>
        </p:blipFill>
        <p:spPr>
          <a:xfrm>
            <a:off x="0" y="12925"/>
            <a:ext cx="9144000" cy="967803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43608" y="4581128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dirty="0" smtClean="0">
                <a:solidFill>
                  <a:srgbClr val="FF0000"/>
                </a:solidFill>
                <a:latin typeface="GoodGirl" pitchFamily="2" charset="0"/>
              </a:rPr>
              <a:t>E ONLINE?</a:t>
            </a:r>
            <a:endParaRPr lang="it-IT" sz="9600" dirty="0">
              <a:solidFill>
                <a:srgbClr val="FF0000"/>
              </a:solidFill>
              <a:latin typeface="GoodGirl" pitchFamily="2" charset="0"/>
            </a:endParaRPr>
          </a:p>
        </p:txBody>
      </p:sp>
      <p:pic>
        <p:nvPicPr>
          <p:cNvPr id="26626" name="Picture 2" descr="http://www.bank4fun.it/smartedit/images/artikel/cyberbullism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268760"/>
            <a:ext cx="34099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lide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4" name="Immagine 3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ttoibooks.eu/images/leggermente_bullo_innamor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176464" cy="536016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827584" y="5229200"/>
            <a:ext cx="7774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dirty="0" smtClean="0">
                <a:solidFill>
                  <a:srgbClr val="FF0000"/>
                </a:solidFill>
                <a:latin typeface="Arnold 2.1" pitchFamily="2" charset="0"/>
              </a:rPr>
              <a:t>IL </a:t>
            </a:r>
            <a:r>
              <a:rPr lang="it-IT" sz="6000" dirty="0" smtClean="0">
                <a:solidFill>
                  <a:srgbClr val="0070C0"/>
                </a:solidFill>
                <a:latin typeface="Arnold 2.1" pitchFamily="2" charset="0"/>
              </a:rPr>
              <a:t>BULL</a:t>
            </a:r>
            <a:r>
              <a:rPr lang="it-IT" sz="6000" dirty="0" smtClean="0">
                <a:solidFill>
                  <a:srgbClr val="FF0000"/>
                </a:solidFill>
                <a:latin typeface="Arnold 2.1" pitchFamily="2" charset="0"/>
              </a:rPr>
              <a:t>O INNAMORATO</a:t>
            </a:r>
            <a:endParaRPr lang="it-IT" sz="6000" dirty="0">
              <a:solidFill>
                <a:srgbClr val="FF0000"/>
              </a:solidFill>
              <a:latin typeface="Arnold 2.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lide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sellaDiTesto 2"/>
          <p:cNvSpPr txBox="1">
            <a:spLocks noChangeArrowheads="1"/>
          </p:cNvSpPr>
          <p:nvPr/>
        </p:nvSpPr>
        <p:spPr bwMode="auto">
          <a:xfrm>
            <a:off x="0" y="12684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ADDESTRAMENTO POLIZIOTTO SMONTABULLI</a:t>
            </a:r>
          </a:p>
        </p:txBody>
      </p:sp>
      <p:sp>
        <p:nvSpPr>
          <p:cNvPr id="41987" name="CasellaDiTesto 3"/>
          <p:cNvSpPr txBox="1">
            <a:spLocks noChangeArrowheads="1"/>
          </p:cNvSpPr>
          <p:nvPr/>
        </p:nvSpPr>
        <p:spPr bwMode="auto">
          <a:xfrm>
            <a:off x="0" y="29972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7200">
                <a:solidFill>
                  <a:srgbClr val="FFFF00"/>
                </a:solidFill>
                <a:latin typeface="Calibri" pitchFamily="34" charset="0"/>
              </a:rPr>
              <a:t>CASI ESTREMI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sellaDiTesto 2"/>
          <p:cNvSpPr txBox="1">
            <a:spLocks noChangeArrowheads="1"/>
          </p:cNvSpPr>
          <p:nvPr/>
        </p:nvSpPr>
        <p:spPr bwMode="auto">
          <a:xfrm>
            <a:off x="0" y="76517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IL FINTO  PAPÀ HACKER</a:t>
            </a:r>
          </a:p>
        </p:txBody>
      </p:sp>
      <p:sp>
        <p:nvSpPr>
          <p:cNvPr id="43011" name="CasellaDiTesto 3"/>
          <p:cNvSpPr txBox="1">
            <a:spLocks noChangeArrowheads="1"/>
          </p:cNvSpPr>
          <p:nvPr/>
        </p:nvSpPr>
        <p:spPr bwMode="auto">
          <a:xfrm>
            <a:off x="0" y="1773238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Ciao, sono il papà di ...,</a:t>
            </a:r>
          </a:p>
          <a:p>
            <a:pPr algn="ctr"/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sto facendo il </a:t>
            </a:r>
            <a:r>
              <a:rPr lang="it-IT" sz="7200" dirty="0" err="1">
                <a:solidFill>
                  <a:srgbClr val="FFFF00"/>
                </a:solidFill>
                <a:latin typeface="Calibri" pitchFamily="34" charset="0"/>
              </a:rPr>
              <a:t>ping</a:t>
            </a:r>
            <a:endParaRPr lang="it-IT" sz="72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del tuo </a:t>
            </a:r>
            <a:r>
              <a:rPr lang="it-IT" sz="7200" dirty="0">
                <a:solidFill>
                  <a:srgbClr val="FFFF00"/>
                </a:solidFill>
                <a:latin typeface="Calibri" pitchFamily="34" charset="0"/>
              </a:rPr>
              <a:t>indirizzo IP</a:t>
            </a:r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pPr algn="ctr"/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hai le ore contate.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sellaDiTesto 2"/>
          <p:cNvSpPr txBox="1">
            <a:spLocks noChangeArrowheads="1"/>
          </p:cNvSpPr>
          <p:nvPr/>
        </p:nvSpPr>
        <p:spPr bwMode="auto">
          <a:xfrm>
            <a:off x="0" y="76517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POLIZIA E CARABINIERI</a:t>
            </a:r>
          </a:p>
        </p:txBody>
      </p:sp>
      <p:sp>
        <p:nvSpPr>
          <p:cNvPr id="44035" name="CasellaDiTesto 3"/>
          <p:cNvSpPr txBox="1">
            <a:spLocks noChangeArrowheads="1"/>
          </p:cNvSpPr>
          <p:nvPr/>
        </p:nvSpPr>
        <p:spPr bwMode="auto">
          <a:xfrm>
            <a:off x="0" y="1773238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Abbiamo chiamato</a:t>
            </a:r>
          </a:p>
          <a:p>
            <a:pPr algn="ctr"/>
            <a:r>
              <a:rPr lang="it-IT" sz="7200" dirty="0" smtClean="0">
                <a:solidFill>
                  <a:schemeClr val="bg1"/>
                </a:solidFill>
                <a:latin typeface="Calibri" pitchFamily="34" charset="0"/>
              </a:rPr>
              <a:t>la </a:t>
            </a:r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polizia postale al</a:t>
            </a:r>
          </a:p>
          <a:p>
            <a:pPr algn="ctr"/>
            <a:r>
              <a:rPr lang="it-IT" sz="7200" dirty="0">
                <a:solidFill>
                  <a:srgbClr val="FFFF00"/>
                </a:solidFill>
                <a:latin typeface="Calibri" pitchFamily="34" charset="0"/>
              </a:rPr>
              <a:t>800 66 96 </a:t>
            </a:r>
            <a:r>
              <a:rPr lang="it-IT" sz="7200" dirty="0" err="1">
                <a:solidFill>
                  <a:srgbClr val="FFFF00"/>
                </a:solidFill>
                <a:latin typeface="Calibri" pitchFamily="34" charset="0"/>
              </a:rPr>
              <a:t>96</a:t>
            </a:r>
            <a:endParaRPr lang="it-IT" sz="7200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it-IT" sz="7200" dirty="0">
                <a:solidFill>
                  <a:schemeClr val="bg1"/>
                </a:solidFill>
                <a:latin typeface="Calibri" pitchFamily="34" charset="0"/>
              </a:rPr>
              <a:t>Ora ci pensano loro.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ttoibooks.eu/images/leggermente_bullo_innamor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176464" cy="5360168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827584" y="5229200"/>
            <a:ext cx="7774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dirty="0" smtClean="0">
                <a:solidFill>
                  <a:srgbClr val="FF0000"/>
                </a:solidFill>
                <a:latin typeface="Arnold 2.1" pitchFamily="2" charset="0"/>
              </a:rPr>
              <a:t>IL BULLO INNAMORATO</a:t>
            </a:r>
            <a:endParaRPr lang="it-IT" sz="6000" dirty="0">
              <a:solidFill>
                <a:srgbClr val="FF0000"/>
              </a:solidFill>
              <a:latin typeface="Arnold 2.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2"/>
          <p:cNvSpPr txBox="1">
            <a:spLocks noChangeArrowheads="1"/>
          </p:cNvSpPr>
          <p:nvPr/>
        </p:nvSpPr>
        <p:spPr bwMode="auto">
          <a:xfrm>
            <a:off x="0" y="12684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" pitchFamily="34" charset="0"/>
              </a:rPr>
              <a:t>ADDESTRAMENTO POLIZIOTTO SMONTABULLI</a:t>
            </a:r>
          </a:p>
        </p:txBody>
      </p:sp>
      <p:sp>
        <p:nvSpPr>
          <p:cNvPr id="45059" name="CasellaDiTesto 3"/>
          <p:cNvSpPr txBox="1">
            <a:spLocks noChangeArrowheads="1"/>
          </p:cNvSpPr>
          <p:nvPr/>
        </p:nvSpPr>
        <p:spPr bwMode="auto">
          <a:xfrm>
            <a:off x="0" y="29972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7200">
                <a:solidFill>
                  <a:srgbClr val="FFFF00"/>
                </a:solidFill>
                <a:latin typeface="Calibri" pitchFamily="34" charset="0"/>
              </a:rPr>
              <a:t>TEST FINALE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7004199" cy="63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6336704" cy="630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1371"/>
            <a:ext cx="5040559" cy="641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578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25"/>
            <a:ext cx="9144000" cy="6832149"/>
          </a:xfrm>
          <a:prstGeom prst="rect">
            <a:avLst/>
          </a:prstGeom>
        </p:spPr>
      </p:pic>
      <p:pic>
        <p:nvPicPr>
          <p:cNvPr id="3" name="Immagine 2" descr="Giff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8640"/>
            <a:ext cx="1008112" cy="5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sellaDiTesto 2"/>
          <p:cNvSpPr txBox="1">
            <a:spLocks noChangeArrowheads="1"/>
          </p:cNvSpPr>
          <p:nvPr/>
        </p:nvSpPr>
        <p:spPr bwMode="auto">
          <a:xfrm>
            <a:off x="0" y="12684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ADDESTRAMENTO POLIZIOTTO SMONTABULLI</a:t>
            </a:r>
          </a:p>
        </p:txBody>
      </p:sp>
      <p:sp>
        <p:nvSpPr>
          <p:cNvPr id="9219" name="CasellaDiTesto 3"/>
          <p:cNvSpPr txBox="1">
            <a:spLocks noChangeArrowheads="1"/>
          </p:cNvSpPr>
          <p:nvPr/>
        </p:nvSpPr>
        <p:spPr bwMode="auto">
          <a:xfrm>
            <a:off x="0" y="29972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7200">
                <a:solidFill>
                  <a:srgbClr val="FFFF00"/>
                </a:solidFill>
                <a:latin typeface="Calibri" pitchFamily="34" charset="0"/>
              </a:rPr>
              <a:t>TEST D’INGRESSO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723900"/>
            <a:ext cx="64103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32824"/>
            <a:ext cx="8136904" cy="463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812657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126</Words>
  <Application>Microsoft Office PowerPoint</Application>
  <PresentationFormat>Presentazione su schermo (4:3)</PresentationFormat>
  <Paragraphs>34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MECENERO</dc:creator>
  <cp:lastModifiedBy>Diego Mecenero</cp:lastModifiedBy>
  <cp:revision>49</cp:revision>
  <dcterms:created xsi:type="dcterms:W3CDTF">2012-05-11T07:24:07Z</dcterms:created>
  <dcterms:modified xsi:type="dcterms:W3CDTF">2015-04-16T06:22:48Z</dcterms:modified>
</cp:coreProperties>
</file>